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70" r:id="rId10"/>
    <p:sldId id="264" r:id="rId11"/>
    <p:sldId id="269" r:id="rId12"/>
    <p:sldId id="268" r:id="rId13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4" d="100"/>
          <a:sy n="134" d="100"/>
        </p:scale>
        <p:origin x="898" y="8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5"/>
            <a:ext cx="5047173" cy="208664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7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90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103948" y="2161442"/>
            <a:ext cx="4163049" cy="196116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7812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89" y="2738147"/>
            <a:ext cx="5047174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5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6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4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7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9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1793541"/>
            <a:ext cx="1944983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1530125"/>
            <a:ext cx="2308666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1486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3181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-transport-otimization.netlify.ap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Parvathareddycharmila/PTO-code-implementatio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1795404" y="1203325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COMPUTER SCIENCE AND ENGINEERING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270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</a:t>
            </a:r>
            <a:r>
              <a:rPr lang="en-IN" sz="1200" b="1">
                <a:latin typeface="Bell MT" panose="02020503060305020303" pitchFamily="18" charset="0"/>
              </a:rPr>
              <a:t>name  : </a:t>
            </a:r>
            <a:r>
              <a:rPr lang="en-US" sz="1200" b="1" dirty="0">
                <a:solidFill>
                  <a:schemeClr val="tx2"/>
                </a:solidFill>
                <a:latin typeface="Bell MT"/>
                <a:ea typeface="Bell MT"/>
                <a:cs typeface="Bell MT"/>
                <a:sym typeface="Bell MT"/>
              </a:rPr>
              <a:t>Proj_224782_Team_6</a:t>
            </a:r>
          </a:p>
          <a:p>
            <a:endParaRPr lang="en-IN" sz="1200" b="1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  <a:r>
              <a:rPr lang="en-US" sz="1200" spc="-5" dirty="0">
                <a:latin typeface="Times New Roman"/>
                <a:cs typeface="Times New Roman"/>
              </a:rPr>
              <a:t>CHANDRA KEERTHY  S(113321205008)</a:t>
            </a:r>
            <a:endParaRPr lang="en-US" sz="1200" dirty="0"/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                            JANA  B  K(113321205019)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                           NIRMAL  P(113321205032)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                           VASANTH  R(113321205054)</a:t>
            </a:r>
            <a:endParaRPr lang="en-IN" sz="1200" i="1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spc="-5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spc="-5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endParaRPr lang="en-IN" sz="1200" b="1" dirty="0">
              <a:latin typeface="Bell MT" panose="02020503060305020303" pitchFamily="18" charset="0"/>
            </a:endParaRP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E3650-E39D-10C6-4355-9CD2C0FF4A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47" y="365126"/>
            <a:ext cx="6612606" cy="304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985F55-1C0C-F326-FDE5-4DE4BE7C483D}"/>
              </a:ext>
            </a:extLst>
          </p:cNvPr>
          <p:cNvSpPr txBox="1"/>
          <p:nvPr/>
        </p:nvSpPr>
        <p:spPr>
          <a:xfrm>
            <a:off x="2190750" y="60325"/>
            <a:ext cx="2362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Real-Time Website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E5CFC-2204-7D30-D2F5-583F74311EC2}"/>
              </a:ext>
            </a:extLst>
          </p:cNvPr>
          <p:cNvSpPr txBox="1"/>
          <p:nvPr/>
        </p:nvSpPr>
        <p:spPr>
          <a:xfrm>
            <a:off x="3733023" y="3489325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check my website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0363CD-5D27-1453-0243-9CF016CEE776}"/>
              </a:ext>
            </a:extLst>
          </p:cNvPr>
          <p:cNvSpPr txBox="1"/>
          <p:nvPr/>
        </p:nvSpPr>
        <p:spPr>
          <a:xfrm>
            <a:off x="179847" y="3503930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view code on GitHub</a:t>
            </a:r>
            <a:endParaRPr lang="en-US" sz="1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3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B9EC0D-48E2-EA99-72C8-B68FF74F8DCD}"/>
              </a:ext>
            </a:extLst>
          </p:cNvPr>
          <p:cNvSpPr txBox="1"/>
          <p:nvPr/>
        </p:nvSpPr>
        <p:spPr>
          <a:xfrm>
            <a:off x="1885950" y="136525"/>
            <a:ext cx="289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92D050"/>
                </a:solidFill>
              </a:rPr>
              <a:t>Mobile App </a:t>
            </a:r>
            <a:r>
              <a:rPr lang="en-US" sz="1400" dirty="0" err="1">
                <a:solidFill>
                  <a:srgbClr val="92D050"/>
                </a:solidFill>
              </a:rPr>
              <a:t>Developement</a:t>
            </a:r>
            <a:endParaRPr lang="en-US" sz="1400" dirty="0">
              <a:solidFill>
                <a:srgbClr val="92D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BC59-18D3-D87B-5F66-333DB2AFC543}"/>
              </a:ext>
            </a:extLst>
          </p:cNvPr>
          <p:cNvSpPr txBox="1"/>
          <p:nvPr/>
        </p:nvSpPr>
        <p:spPr>
          <a:xfrm>
            <a:off x="209550" y="746125"/>
            <a:ext cx="3124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Define Your Goals and Objectives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Market Research and User  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Choose a Platform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Feature Set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Design the User Interface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Backend Development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Real-time Data Integration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Mapping and GPS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779496-9273-1DB2-0281-18E428FEE7B5}"/>
              </a:ext>
            </a:extLst>
          </p:cNvPr>
          <p:cNvSpPr txBox="1"/>
          <p:nvPr/>
        </p:nvSpPr>
        <p:spPr>
          <a:xfrm>
            <a:off x="3714750" y="822325"/>
            <a:ext cx="2971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Payment Integration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User Feedback and Iteration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Launch and Marketing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Maintenance and Updates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Data Privacy and Security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FFFF00"/>
                </a:solidFill>
                <a:effectLst/>
                <a:latin typeface="Söhne"/>
              </a:rPr>
              <a:t>User Support and Community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791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229</TotalTime>
  <Words>982</Words>
  <Application>Microsoft Office PowerPoint</Application>
  <PresentationFormat>Custom</PresentationFormat>
  <Paragraphs>114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PowerPoint Presentation</vt:lpstr>
      <vt:lpstr>Implementation and Simulation (Watch the simulation video below)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Jana</dc:creator>
  <cp:lastModifiedBy>JANA B K</cp:lastModifiedBy>
  <cp:revision>19</cp:revision>
  <dcterms:created xsi:type="dcterms:W3CDTF">2023-09-29T12:55:44Z</dcterms:created>
  <dcterms:modified xsi:type="dcterms:W3CDTF">2023-11-01T13:22:07Z</dcterms:modified>
</cp:coreProperties>
</file>